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7"/>
  </p:notesMasterIdLst>
  <p:sldIdLst>
    <p:sldId id="3825" r:id="rId5"/>
    <p:sldId id="3826" r:id="rId6"/>
    <p:sldId id="3827" r:id="rId7"/>
    <p:sldId id="3828" r:id="rId8"/>
    <p:sldId id="3835" r:id="rId9"/>
    <p:sldId id="3829" r:id="rId10"/>
    <p:sldId id="3830" r:id="rId11"/>
    <p:sldId id="3831" r:id="rId12"/>
    <p:sldId id="3794" r:id="rId13"/>
    <p:sldId id="3832" r:id="rId14"/>
    <p:sldId id="3833" r:id="rId15"/>
    <p:sldId id="383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113" d="100"/>
          <a:sy n="113" d="100"/>
        </p:scale>
        <p:origin x="126" y="16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8DD88C-6F79-427C-B614-93925735D6EC}"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B3B4B2EA-0671-4F22-BDCD-C4673132C362}">
      <dgm:prSet phldrT="[Text]"/>
      <dgm:spPr/>
      <dgm:t>
        <a:bodyPr/>
        <a:lstStyle/>
        <a:p>
          <a:r>
            <a:rPr lang="en-US" dirty="0" err="1"/>
            <a:t>Libpcap</a:t>
          </a:r>
          <a:r>
            <a:rPr lang="en-US" dirty="0"/>
            <a:t> files</a:t>
          </a:r>
        </a:p>
      </dgm:t>
    </dgm:pt>
    <dgm:pt modelId="{96B979BB-2BB5-49DC-ACF1-421DB80C4E54}" type="parTrans" cxnId="{EC9F7D14-DC86-4F42-80A6-5565788C11E6}">
      <dgm:prSet/>
      <dgm:spPr/>
      <dgm:t>
        <a:bodyPr/>
        <a:lstStyle/>
        <a:p>
          <a:endParaRPr lang="en-US"/>
        </a:p>
      </dgm:t>
    </dgm:pt>
    <dgm:pt modelId="{A2B8CAEE-172D-4640-B0A4-0CF3F63CA40A}" type="sibTrans" cxnId="{EC9F7D14-DC86-4F42-80A6-5565788C11E6}">
      <dgm:prSet/>
      <dgm:spPr/>
      <dgm:t>
        <a:bodyPr/>
        <a:lstStyle/>
        <a:p>
          <a:endParaRPr lang="en-US"/>
        </a:p>
      </dgm:t>
    </dgm:pt>
    <dgm:pt modelId="{9F155FEF-683A-43E4-A1AA-B462363D7A6F}">
      <dgm:prSet phldrT="[Text]"/>
      <dgm:spPr/>
      <dgm:t>
        <a:bodyPr/>
        <a:lstStyle/>
        <a:p>
          <a:r>
            <a:rPr lang="en-US" dirty="0" err="1"/>
            <a:t>Scapy</a:t>
          </a:r>
          <a:endParaRPr lang="en-US" dirty="0"/>
        </a:p>
      </dgm:t>
    </dgm:pt>
    <dgm:pt modelId="{67F71926-7F66-4B7F-954D-E5F82908C018}" type="parTrans" cxnId="{EB6F0BC9-3516-4A99-9B5B-948DCA8FC398}">
      <dgm:prSet/>
      <dgm:spPr/>
      <dgm:t>
        <a:bodyPr/>
        <a:lstStyle/>
        <a:p>
          <a:endParaRPr lang="en-US"/>
        </a:p>
      </dgm:t>
    </dgm:pt>
    <dgm:pt modelId="{606F26E7-CC9B-434A-B949-1E9ABD0A7FFC}" type="sibTrans" cxnId="{EB6F0BC9-3516-4A99-9B5B-948DCA8FC398}">
      <dgm:prSet/>
      <dgm:spPr/>
      <dgm:t>
        <a:bodyPr/>
        <a:lstStyle/>
        <a:p>
          <a:endParaRPr lang="en-US"/>
        </a:p>
      </dgm:t>
    </dgm:pt>
    <dgm:pt modelId="{39754082-3D3C-4DEB-B119-342FDA76BDB0}">
      <dgm:prSet phldrT="[Text]"/>
      <dgm:spPr/>
      <dgm:t>
        <a:bodyPr/>
        <a:lstStyle/>
        <a:p>
          <a:r>
            <a:rPr lang="en-US" dirty="0"/>
            <a:t>Rule Extractor Engine</a:t>
          </a:r>
        </a:p>
      </dgm:t>
    </dgm:pt>
    <dgm:pt modelId="{A73D981A-7904-4B90-A119-AF6ED2D698C4}" type="parTrans" cxnId="{AAF2CE49-51C0-446A-BACA-E9AF02255681}">
      <dgm:prSet/>
      <dgm:spPr/>
      <dgm:t>
        <a:bodyPr/>
        <a:lstStyle/>
        <a:p>
          <a:endParaRPr lang="en-US"/>
        </a:p>
      </dgm:t>
    </dgm:pt>
    <dgm:pt modelId="{4FA7BD88-028E-4BF9-84E4-F0CE9A9A17C6}" type="sibTrans" cxnId="{AAF2CE49-51C0-446A-BACA-E9AF02255681}">
      <dgm:prSet/>
      <dgm:spPr/>
      <dgm:t>
        <a:bodyPr/>
        <a:lstStyle/>
        <a:p>
          <a:endParaRPr lang="en-US"/>
        </a:p>
      </dgm:t>
    </dgm:pt>
    <dgm:pt modelId="{15BCFF3D-312E-4B78-AFE6-45E52D3CC89B}">
      <dgm:prSet phldrT="[Text]"/>
      <dgm:spPr/>
      <dgm:t>
        <a:bodyPr/>
        <a:lstStyle/>
        <a:p>
          <a:r>
            <a:rPr lang="en-US" dirty="0"/>
            <a:t>Rule Validator</a:t>
          </a:r>
        </a:p>
      </dgm:t>
    </dgm:pt>
    <dgm:pt modelId="{051270AE-FFDA-4872-BFFE-17A3797FF22F}" type="parTrans" cxnId="{F1609A45-6B2C-4325-B87A-53C1EE2FFA83}">
      <dgm:prSet/>
      <dgm:spPr/>
      <dgm:t>
        <a:bodyPr/>
        <a:lstStyle/>
        <a:p>
          <a:endParaRPr lang="en-US"/>
        </a:p>
      </dgm:t>
    </dgm:pt>
    <dgm:pt modelId="{5150B751-5A1D-4AE8-B2AA-3F3E1D4E16B5}" type="sibTrans" cxnId="{F1609A45-6B2C-4325-B87A-53C1EE2FFA83}">
      <dgm:prSet/>
      <dgm:spPr/>
      <dgm:t>
        <a:bodyPr/>
        <a:lstStyle/>
        <a:p>
          <a:endParaRPr lang="en-US"/>
        </a:p>
      </dgm:t>
    </dgm:pt>
    <dgm:pt modelId="{2046AD09-2F00-42AB-B4F4-D2F6FB3EC433}">
      <dgm:prSet phldrT="[Text]"/>
      <dgm:spPr/>
      <dgm:t>
        <a:bodyPr/>
        <a:lstStyle/>
        <a:p>
          <a:r>
            <a:rPr lang="en-US" dirty="0" err="1"/>
            <a:t>Pcap</a:t>
          </a:r>
          <a:r>
            <a:rPr lang="en-US" dirty="0"/>
            <a:t> from VT / Cuckoo Replication</a:t>
          </a:r>
        </a:p>
      </dgm:t>
    </dgm:pt>
    <dgm:pt modelId="{B9ABE83F-D592-42FF-B682-924743B37F48}" type="parTrans" cxnId="{53F3FFCF-8712-4D45-91FF-DA657E926C45}">
      <dgm:prSet/>
      <dgm:spPr/>
      <dgm:t>
        <a:bodyPr/>
        <a:lstStyle/>
        <a:p>
          <a:endParaRPr lang="en-US"/>
        </a:p>
      </dgm:t>
    </dgm:pt>
    <dgm:pt modelId="{E39F8BF0-1974-4191-9F52-A752CECA192C}" type="sibTrans" cxnId="{53F3FFCF-8712-4D45-91FF-DA657E926C45}">
      <dgm:prSet/>
      <dgm:spPr/>
      <dgm:t>
        <a:bodyPr/>
        <a:lstStyle/>
        <a:p>
          <a:endParaRPr lang="en-US"/>
        </a:p>
      </dgm:t>
    </dgm:pt>
    <dgm:pt modelId="{FBB9CE63-27BC-464C-AE03-A824CB0981CC}">
      <dgm:prSet phldrT="[Text]"/>
      <dgm:spPr/>
      <dgm:t>
        <a:bodyPr/>
        <a:lstStyle/>
        <a:p>
          <a:r>
            <a:rPr lang="en-US" dirty="0"/>
            <a:t>Extract TCP Streams</a:t>
          </a:r>
        </a:p>
      </dgm:t>
    </dgm:pt>
    <dgm:pt modelId="{CF6A70AB-E7C6-4F84-89B3-EB6726736695}" type="parTrans" cxnId="{19186739-95AD-4528-93BE-B13F099ACCC3}">
      <dgm:prSet/>
      <dgm:spPr/>
      <dgm:t>
        <a:bodyPr/>
        <a:lstStyle/>
        <a:p>
          <a:endParaRPr lang="en-US"/>
        </a:p>
      </dgm:t>
    </dgm:pt>
    <dgm:pt modelId="{A4EBC83E-6161-44E4-A7D0-79E5F746BF66}" type="sibTrans" cxnId="{19186739-95AD-4528-93BE-B13F099ACCC3}">
      <dgm:prSet/>
      <dgm:spPr/>
      <dgm:t>
        <a:bodyPr/>
        <a:lstStyle/>
        <a:p>
          <a:endParaRPr lang="en-US"/>
        </a:p>
      </dgm:t>
    </dgm:pt>
    <dgm:pt modelId="{6DD679D5-3D9E-4069-9736-3F44C550B0E8}">
      <dgm:prSet phldrT="[Text]"/>
      <dgm:spPr/>
      <dgm:t>
        <a:bodyPr/>
        <a:lstStyle/>
        <a:p>
          <a:r>
            <a:rPr lang="en-US" dirty="0"/>
            <a:t>UI based tool to classify threat</a:t>
          </a:r>
        </a:p>
      </dgm:t>
    </dgm:pt>
    <dgm:pt modelId="{82BFE4A7-D31B-4DA3-83EF-EA72DF9686BB}" type="parTrans" cxnId="{DEF317CF-FBD5-43E7-A59D-53B737008568}">
      <dgm:prSet/>
      <dgm:spPr/>
      <dgm:t>
        <a:bodyPr/>
        <a:lstStyle/>
        <a:p>
          <a:endParaRPr lang="en-US"/>
        </a:p>
      </dgm:t>
    </dgm:pt>
    <dgm:pt modelId="{3E16FE27-0177-4BE5-90A8-0CAC6A2E1370}" type="sibTrans" cxnId="{DEF317CF-FBD5-43E7-A59D-53B737008568}">
      <dgm:prSet/>
      <dgm:spPr/>
      <dgm:t>
        <a:bodyPr/>
        <a:lstStyle/>
        <a:p>
          <a:endParaRPr lang="en-US"/>
        </a:p>
      </dgm:t>
    </dgm:pt>
    <dgm:pt modelId="{AE1730DB-A6D3-4B53-890F-262F193A66F7}">
      <dgm:prSet phldrT="[Text]"/>
      <dgm:spPr/>
      <dgm:t>
        <a:bodyPr/>
        <a:lstStyle/>
        <a:p>
          <a:r>
            <a:rPr lang="en-US" dirty="0"/>
            <a:t>Rule parser and Threat classifier</a:t>
          </a:r>
        </a:p>
      </dgm:t>
    </dgm:pt>
    <dgm:pt modelId="{F58301F6-903F-4546-82D8-FE5112CFCE68}" type="parTrans" cxnId="{0A99DD9A-4FAD-429E-AC97-E305B6E70EF4}">
      <dgm:prSet/>
      <dgm:spPr/>
      <dgm:t>
        <a:bodyPr/>
        <a:lstStyle/>
        <a:p>
          <a:endParaRPr lang="en-US"/>
        </a:p>
      </dgm:t>
    </dgm:pt>
    <dgm:pt modelId="{DBCC9342-8596-4F96-8EE0-A194B9C8FD67}" type="sibTrans" cxnId="{0A99DD9A-4FAD-429E-AC97-E305B6E70EF4}">
      <dgm:prSet/>
      <dgm:spPr/>
      <dgm:t>
        <a:bodyPr/>
        <a:lstStyle/>
        <a:p>
          <a:endParaRPr lang="en-US"/>
        </a:p>
      </dgm:t>
    </dgm:pt>
    <dgm:pt modelId="{38D30A02-207E-442B-8575-C02A3A8BF8BE}" type="pres">
      <dgm:prSet presAssocID="{358DD88C-6F79-427C-B614-93925735D6EC}" presName="mainComposite" presStyleCnt="0">
        <dgm:presLayoutVars>
          <dgm:chPref val="1"/>
          <dgm:dir/>
          <dgm:animOne val="branch"/>
          <dgm:animLvl val="lvl"/>
          <dgm:resizeHandles val="exact"/>
        </dgm:presLayoutVars>
      </dgm:prSet>
      <dgm:spPr/>
    </dgm:pt>
    <dgm:pt modelId="{588EA133-5575-43F6-B794-A5B6A2A75101}" type="pres">
      <dgm:prSet presAssocID="{358DD88C-6F79-427C-B614-93925735D6EC}" presName="hierFlow" presStyleCnt="0"/>
      <dgm:spPr/>
    </dgm:pt>
    <dgm:pt modelId="{422FC67E-DE9F-422A-8194-220CBF7DC840}" type="pres">
      <dgm:prSet presAssocID="{358DD88C-6F79-427C-B614-93925735D6EC}" presName="firstBuf" presStyleCnt="0"/>
      <dgm:spPr/>
    </dgm:pt>
    <dgm:pt modelId="{1B73CBB7-B672-4EF3-9AAE-1E0AC22B5B35}" type="pres">
      <dgm:prSet presAssocID="{358DD88C-6F79-427C-B614-93925735D6EC}" presName="hierChild1" presStyleCnt="0">
        <dgm:presLayoutVars>
          <dgm:chPref val="1"/>
          <dgm:animOne val="branch"/>
          <dgm:animLvl val="lvl"/>
        </dgm:presLayoutVars>
      </dgm:prSet>
      <dgm:spPr/>
    </dgm:pt>
    <dgm:pt modelId="{688609DD-9FE9-4F93-A3ED-F7B7BDDDCBD7}" type="pres">
      <dgm:prSet presAssocID="{B3B4B2EA-0671-4F22-BDCD-C4673132C362}" presName="Name17" presStyleCnt="0"/>
      <dgm:spPr/>
    </dgm:pt>
    <dgm:pt modelId="{9E2F0FB4-49E4-4E07-B87D-2F9340D24DD2}" type="pres">
      <dgm:prSet presAssocID="{B3B4B2EA-0671-4F22-BDCD-C4673132C362}" presName="level1Shape" presStyleLbl="node0" presStyleIdx="0" presStyleCnt="1">
        <dgm:presLayoutVars>
          <dgm:chPref val="3"/>
        </dgm:presLayoutVars>
      </dgm:prSet>
      <dgm:spPr/>
    </dgm:pt>
    <dgm:pt modelId="{17DC0C96-8D7A-40A6-A264-DDAAC7DA894E}" type="pres">
      <dgm:prSet presAssocID="{B3B4B2EA-0671-4F22-BDCD-C4673132C362}" presName="hierChild2" presStyleCnt="0"/>
      <dgm:spPr/>
    </dgm:pt>
    <dgm:pt modelId="{31A78CAC-7CF8-41BB-AEEE-537C26A42C2E}" type="pres">
      <dgm:prSet presAssocID="{67F71926-7F66-4B7F-954D-E5F82908C018}" presName="Name25" presStyleLbl="parChTrans1D2" presStyleIdx="0" presStyleCnt="1"/>
      <dgm:spPr/>
    </dgm:pt>
    <dgm:pt modelId="{120328DA-9DBF-4E5E-B33F-E007F2592066}" type="pres">
      <dgm:prSet presAssocID="{67F71926-7F66-4B7F-954D-E5F82908C018}" presName="connTx" presStyleLbl="parChTrans1D2" presStyleIdx="0" presStyleCnt="1"/>
      <dgm:spPr/>
    </dgm:pt>
    <dgm:pt modelId="{017C714A-6398-4440-B050-6FB5BAA171EE}" type="pres">
      <dgm:prSet presAssocID="{9F155FEF-683A-43E4-A1AA-B462363D7A6F}" presName="Name30" presStyleCnt="0"/>
      <dgm:spPr/>
    </dgm:pt>
    <dgm:pt modelId="{A98EA24D-6C03-421C-A08E-908B8C02C653}" type="pres">
      <dgm:prSet presAssocID="{9F155FEF-683A-43E4-A1AA-B462363D7A6F}" presName="level2Shape" presStyleLbl="node2" presStyleIdx="0" presStyleCnt="1"/>
      <dgm:spPr/>
    </dgm:pt>
    <dgm:pt modelId="{3875C0BB-16FC-42A2-9960-8061D359681C}" type="pres">
      <dgm:prSet presAssocID="{9F155FEF-683A-43E4-A1AA-B462363D7A6F}" presName="hierChild3" presStyleCnt="0"/>
      <dgm:spPr/>
    </dgm:pt>
    <dgm:pt modelId="{4330C4A5-EBAD-4341-91D7-1429A8794499}" type="pres">
      <dgm:prSet presAssocID="{A73D981A-7904-4B90-A119-AF6ED2D698C4}" presName="Name25" presStyleLbl="parChTrans1D3" presStyleIdx="0" presStyleCnt="3"/>
      <dgm:spPr/>
    </dgm:pt>
    <dgm:pt modelId="{C1701820-A204-4ACF-A4A0-F4B90569B72B}" type="pres">
      <dgm:prSet presAssocID="{A73D981A-7904-4B90-A119-AF6ED2D698C4}" presName="connTx" presStyleLbl="parChTrans1D3" presStyleIdx="0" presStyleCnt="3"/>
      <dgm:spPr/>
    </dgm:pt>
    <dgm:pt modelId="{04B3DA9F-AF59-48B7-B4FD-66F615064435}" type="pres">
      <dgm:prSet presAssocID="{39754082-3D3C-4DEB-B119-342FDA76BDB0}" presName="Name30" presStyleCnt="0"/>
      <dgm:spPr/>
    </dgm:pt>
    <dgm:pt modelId="{EF922ECE-C32A-433E-AAF9-8BE7EF959D2C}" type="pres">
      <dgm:prSet presAssocID="{39754082-3D3C-4DEB-B119-342FDA76BDB0}" presName="level2Shape" presStyleLbl="node3" presStyleIdx="0" presStyleCnt="3"/>
      <dgm:spPr/>
    </dgm:pt>
    <dgm:pt modelId="{AB141A61-0778-490D-9AC0-879FF93A1292}" type="pres">
      <dgm:prSet presAssocID="{39754082-3D3C-4DEB-B119-342FDA76BDB0}" presName="hierChild3" presStyleCnt="0"/>
      <dgm:spPr/>
    </dgm:pt>
    <dgm:pt modelId="{7B0EBA13-F4A4-466D-8373-A0BB36A3DE88}" type="pres">
      <dgm:prSet presAssocID="{051270AE-FFDA-4872-BFFE-17A3797FF22F}" presName="Name25" presStyleLbl="parChTrans1D3" presStyleIdx="1" presStyleCnt="3"/>
      <dgm:spPr/>
    </dgm:pt>
    <dgm:pt modelId="{8403894B-2B2E-417C-B37A-E6A39D64545F}" type="pres">
      <dgm:prSet presAssocID="{051270AE-FFDA-4872-BFFE-17A3797FF22F}" presName="connTx" presStyleLbl="parChTrans1D3" presStyleIdx="1" presStyleCnt="3"/>
      <dgm:spPr/>
    </dgm:pt>
    <dgm:pt modelId="{DAAD8496-39D9-4B6C-90BC-FBB226C46736}" type="pres">
      <dgm:prSet presAssocID="{15BCFF3D-312E-4B78-AFE6-45E52D3CC89B}" presName="Name30" presStyleCnt="0"/>
      <dgm:spPr/>
    </dgm:pt>
    <dgm:pt modelId="{561426E5-7129-480E-8201-F985DF0F466F}" type="pres">
      <dgm:prSet presAssocID="{15BCFF3D-312E-4B78-AFE6-45E52D3CC89B}" presName="level2Shape" presStyleLbl="node3" presStyleIdx="1" presStyleCnt="3"/>
      <dgm:spPr/>
    </dgm:pt>
    <dgm:pt modelId="{E4B2BCCD-C781-41E0-A8E4-9CB37A393B91}" type="pres">
      <dgm:prSet presAssocID="{15BCFF3D-312E-4B78-AFE6-45E52D3CC89B}" presName="hierChild3" presStyleCnt="0"/>
      <dgm:spPr/>
    </dgm:pt>
    <dgm:pt modelId="{FE3944E2-6A60-40E0-A70D-7EE29653EC81}" type="pres">
      <dgm:prSet presAssocID="{F58301F6-903F-4546-82D8-FE5112CFCE68}" presName="Name25" presStyleLbl="parChTrans1D3" presStyleIdx="2" presStyleCnt="3"/>
      <dgm:spPr/>
    </dgm:pt>
    <dgm:pt modelId="{E94F064F-E497-4BDC-8811-9A45DD55DE10}" type="pres">
      <dgm:prSet presAssocID="{F58301F6-903F-4546-82D8-FE5112CFCE68}" presName="connTx" presStyleLbl="parChTrans1D3" presStyleIdx="2" presStyleCnt="3"/>
      <dgm:spPr/>
    </dgm:pt>
    <dgm:pt modelId="{C7D336C6-9619-4D19-AC0F-177AD4D6A537}" type="pres">
      <dgm:prSet presAssocID="{AE1730DB-A6D3-4B53-890F-262F193A66F7}" presName="Name30" presStyleCnt="0"/>
      <dgm:spPr/>
    </dgm:pt>
    <dgm:pt modelId="{F5891EA4-36AC-4331-A5F2-1A4C454D2ADB}" type="pres">
      <dgm:prSet presAssocID="{AE1730DB-A6D3-4B53-890F-262F193A66F7}" presName="level2Shape" presStyleLbl="node3" presStyleIdx="2" presStyleCnt="3"/>
      <dgm:spPr/>
    </dgm:pt>
    <dgm:pt modelId="{AEE66149-4D38-4890-8015-A285FAEDD22D}" type="pres">
      <dgm:prSet presAssocID="{AE1730DB-A6D3-4B53-890F-262F193A66F7}" presName="hierChild3" presStyleCnt="0"/>
      <dgm:spPr/>
    </dgm:pt>
    <dgm:pt modelId="{B0A2C2C1-C1C8-484C-8279-116EE139C5EC}" type="pres">
      <dgm:prSet presAssocID="{358DD88C-6F79-427C-B614-93925735D6EC}" presName="bgShapesFlow" presStyleCnt="0"/>
      <dgm:spPr/>
    </dgm:pt>
    <dgm:pt modelId="{ABA76B71-39BA-406F-813C-E9085DB949C3}" type="pres">
      <dgm:prSet presAssocID="{2046AD09-2F00-42AB-B4F4-D2F6FB3EC433}" presName="rectComp" presStyleCnt="0"/>
      <dgm:spPr/>
    </dgm:pt>
    <dgm:pt modelId="{6EA4F194-4FFD-465B-93BF-A1C25325CCB6}" type="pres">
      <dgm:prSet presAssocID="{2046AD09-2F00-42AB-B4F4-D2F6FB3EC433}" presName="bgRect" presStyleLbl="bgShp" presStyleIdx="0" presStyleCnt="3"/>
      <dgm:spPr/>
    </dgm:pt>
    <dgm:pt modelId="{9DB7F47C-BEFB-453F-9143-84BF10F2CF02}" type="pres">
      <dgm:prSet presAssocID="{2046AD09-2F00-42AB-B4F4-D2F6FB3EC433}" presName="bgRectTx" presStyleLbl="bgShp" presStyleIdx="0" presStyleCnt="3">
        <dgm:presLayoutVars>
          <dgm:bulletEnabled val="1"/>
        </dgm:presLayoutVars>
      </dgm:prSet>
      <dgm:spPr/>
    </dgm:pt>
    <dgm:pt modelId="{641EBF7A-2EA0-4772-AD42-6903328E773A}" type="pres">
      <dgm:prSet presAssocID="{2046AD09-2F00-42AB-B4F4-D2F6FB3EC433}" presName="spComp" presStyleCnt="0"/>
      <dgm:spPr/>
    </dgm:pt>
    <dgm:pt modelId="{3089AC11-EAFB-4EB4-AD6F-B54517FD84A8}" type="pres">
      <dgm:prSet presAssocID="{2046AD09-2F00-42AB-B4F4-D2F6FB3EC433}" presName="hSp" presStyleCnt="0"/>
      <dgm:spPr/>
    </dgm:pt>
    <dgm:pt modelId="{188D70ED-2C87-4DC0-A8DD-2F83A7E1116F}" type="pres">
      <dgm:prSet presAssocID="{FBB9CE63-27BC-464C-AE03-A824CB0981CC}" presName="rectComp" presStyleCnt="0"/>
      <dgm:spPr/>
    </dgm:pt>
    <dgm:pt modelId="{0A90F258-E716-45E3-91B9-103439EE41CB}" type="pres">
      <dgm:prSet presAssocID="{FBB9CE63-27BC-464C-AE03-A824CB0981CC}" presName="bgRect" presStyleLbl="bgShp" presStyleIdx="1" presStyleCnt="3"/>
      <dgm:spPr/>
    </dgm:pt>
    <dgm:pt modelId="{E9C6ADB2-9C3B-4B9E-9F43-7196D1FB1555}" type="pres">
      <dgm:prSet presAssocID="{FBB9CE63-27BC-464C-AE03-A824CB0981CC}" presName="bgRectTx" presStyleLbl="bgShp" presStyleIdx="1" presStyleCnt="3">
        <dgm:presLayoutVars>
          <dgm:bulletEnabled val="1"/>
        </dgm:presLayoutVars>
      </dgm:prSet>
      <dgm:spPr/>
    </dgm:pt>
    <dgm:pt modelId="{03B56596-AEC2-4E33-AB21-5784E93F5C2C}" type="pres">
      <dgm:prSet presAssocID="{FBB9CE63-27BC-464C-AE03-A824CB0981CC}" presName="spComp" presStyleCnt="0"/>
      <dgm:spPr/>
    </dgm:pt>
    <dgm:pt modelId="{ACEA3A55-6B22-4293-AA76-4E1A0DFC18DA}" type="pres">
      <dgm:prSet presAssocID="{FBB9CE63-27BC-464C-AE03-A824CB0981CC}" presName="hSp" presStyleCnt="0"/>
      <dgm:spPr/>
    </dgm:pt>
    <dgm:pt modelId="{F2813A47-5815-43A4-A040-01BC2484C1CF}" type="pres">
      <dgm:prSet presAssocID="{6DD679D5-3D9E-4069-9736-3F44C550B0E8}" presName="rectComp" presStyleCnt="0"/>
      <dgm:spPr/>
    </dgm:pt>
    <dgm:pt modelId="{2B6ED38F-296D-49BD-B343-68950055400E}" type="pres">
      <dgm:prSet presAssocID="{6DD679D5-3D9E-4069-9736-3F44C550B0E8}" presName="bgRect" presStyleLbl="bgShp" presStyleIdx="2" presStyleCnt="3"/>
      <dgm:spPr/>
    </dgm:pt>
    <dgm:pt modelId="{290B5901-8EFB-4A90-9A33-6ADF4EEC498F}" type="pres">
      <dgm:prSet presAssocID="{6DD679D5-3D9E-4069-9736-3F44C550B0E8}" presName="bgRectTx" presStyleLbl="bgShp" presStyleIdx="2" presStyleCnt="3">
        <dgm:presLayoutVars>
          <dgm:bulletEnabled val="1"/>
        </dgm:presLayoutVars>
      </dgm:prSet>
      <dgm:spPr/>
    </dgm:pt>
  </dgm:ptLst>
  <dgm:cxnLst>
    <dgm:cxn modelId="{EC9F7D14-DC86-4F42-80A6-5565788C11E6}" srcId="{358DD88C-6F79-427C-B614-93925735D6EC}" destId="{B3B4B2EA-0671-4F22-BDCD-C4673132C362}" srcOrd="0" destOrd="0" parTransId="{96B979BB-2BB5-49DC-ACF1-421DB80C4E54}" sibTransId="{A2B8CAEE-172D-4640-B0A4-0CF3F63CA40A}"/>
    <dgm:cxn modelId="{E412EC2D-E783-43F5-8DE9-6869AB5211DB}" type="presOf" srcId="{39754082-3D3C-4DEB-B119-342FDA76BDB0}" destId="{EF922ECE-C32A-433E-AAF9-8BE7EF959D2C}" srcOrd="0" destOrd="0" presId="urn:microsoft.com/office/officeart/2005/8/layout/hierarchy5"/>
    <dgm:cxn modelId="{19186739-95AD-4528-93BE-B13F099ACCC3}" srcId="{358DD88C-6F79-427C-B614-93925735D6EC}" destId="{FBB9CE63-27BC-464C-AE03-A824CB0981CC}" srcOrd="2" destOrd="0" parTransId="{CF6A70AB-E7C6-4F84-89B3-EB6726736695}" sibTransId="{A4EBC83E-6161-44E4-A7D0-79E5F746BF66}"/>
    <dgm:cxn modelId="{F465B13F-3B16-4ECE-B989-AD334112E1EC}" type="presOf" srcId="{A73D981A-7904-4B90-A119-AF6ED2D698C4}" destId="{C1701820-A204-4ACF-A4A0-F4B90569B72B}" srcOrd="1" destOrd="0" presId="urn:microsoft.com/office/officeart/2005/8/layout/hierarchy5"/>
    <dgm:cxn modelId="{F335E53F-CB10-4F08-90CE-9485A476F0BB}" type="presOf" srcId="{FBB9CE63-27BC-464C-AE03-A824CB0981CC}" destId="{0A90F258-E716-45E3-91B9-103439EE41CB}" srcOrd="0" destOrd="0" presId="urn:microsoft.com/office/officeart/2005/8/layout/hierarchy5"/>
    <dgm:cxn modelId="{480B4161-A252-4E4E-B55B-B039C7CAC3B9}" type="presOf" srcId="{AE1730DB-A6D3-4B53-890F-262F193A66F7}" destId="{F5891EA4-36AC-4331-A5F2-1A4C454D2ADB}" srcOrd="0" destOrd="0" presId="urn:microsoft.com/office/officeart/2005/8/layout/hierarchy5"/>
    <dgm:cxn modelId="{965CCF43-201F-4241-B294-DAEA29702775}" type="presOf" srcId="{15BCFF3D-312E-4B78-AFE6-45E52D3CC89B}" destId="{561426E5-7129-480E-8201-F985DF0F466F}" srcOrd="0" destOrd="0" presId="urn:microsoft.com/office/officeart/2005/8/layout/hierarchy5"/>
    <dgm:cxn modelId="{F1609A45-6B2C-4325-B87A-53C1EE2FFA83}" srcId="{9F155FEF-683A-43E4-A1AA-B462363D7A6F}" destId="{15BCFF3D-312E-4B78-AFE6-45E52D3CC89B}" srcOrd="1" destOrd="0" parTransId="{051270AE-FFDA-4872-BFFE-17A3797FF22F}" sibTransId="{5150B751-5A1D-4AE8-B2AA-3F3E1D4E16B5}"/>
    <dgm:cxn modelId="{AAF2CE49-51C0-446A-BACA-E9AF02255681}" srcId="{9F155FEF-683A-43E4-A1AA-B462363D7A6F}" destId="{39754082-3D3C-4DEB-B119-342FDA76BDB0}" srcOrd="0" destOrd="0" parTransId="{A73D981A-7904-4B90-A119-AF6ED2D698C4}" sibTransId="{4FA7BD88-028E-4BF9-84E4-F0CE9A9A17C6}"/>
    <dgm:cxn modelId="{10C8D451-2D88-40F1-83E9-9ECDCA483408}" type="presOf" srcId="{051270AE-FFDA-4872-BFFE-17A3797FF22F}" destId="{7B0EBA13-F4A4-466D-8373-A0BB36A3DE88}" srcOrd="0" destOrd="0" presId="urn:microsoft.com/office/officeart/2005/8/layout/hierarchy5"/>
    <dgm:cxn modelId="{6B606E53-962B-41F3-B530-D422EB822107}" type="presOf" srcId="{67F71926-7F66-4B7F-954D-E5F82908C018}" destId="{31A78CAC-7CF8-41BB-AEEE-537C26A42C2E}" srcOrd="0" destOrd="0" presId="urn:microsoft.com/office/officeart/2005/8/layout/hierarchy5"/>
    <dgm:cxn modelId="{3AA73C75-16F5-4D38-AD8D-3AE179206282}" type="presOf" srcId="{2046AD09-2F00-42AB-B4F4-D2F6FB3EC433}" destId="{9DB7F47C-BEFB-453F-9143-84BF10F2CF02}" srcOrd="1" destOrd="0" presId="urn:microsoft.com/office/officeart/2005/8/layout/hierarchy5"/>
    <dgm:cxn modelId="{49038A78-2849-4ABA-B90F-9CFCCE8FA56A}" type="presOf" srcId="{F58301F6-903F-4546-82D8-FE5112CFCE68}" destId="{E94F064F-E497-4BDC-8811-9A45DD55DE10}" srcOrd="1" destOrd="0" presId="urn:microsoft.com/office/officeart/2005/8/layout/hierarchy5"/>
    <dgm:cxn modelId="{D180DB81-B830-4B80-92C5-A1423CA68770}" type="presOf" srcId="{051270AE-FFDA-4872-BFFE-17A3797FF22F}" destId="{8403894B-2B2E-417C-B37A-E6A39D64545F}" srcOrd="1" destOrd="0" presId="urn:microsoft.com/office/officeart/2005/8/layout/hierarchy5"/>
    <dgm:cxn modelId="{BD8B098D-A1B7-49B2-96D2-C3FA55C87789}" type="presOf" srcId="{FBB9CE63-27BC-464C-AE03-A824CB0981CC}" destId="{E9C6ADB2-9C3B-4B9E-9F43-7196D1FB1555}" srcOrd="1" destOrd="0" presId="urn:microsoft.com/office/officeart/2005/8/layout/hierarchy5"/>
    <dgm:cxn modelId="{0A99DD9A-4FAD-429E-AC97-E305B6E70EF4}" srcId="{9F155FEF-683A-43E4-A1AA-B462363D7A6F}" destId="{AE1730DB-A6D3-4B53-890F-262F193A66F7}" srcOrd="2" destOrd="0" parTransId="{F58301F6-903F-4546-82D8-FE5112CFCE68}" sibTransId="{DBCC9342-8596-4F96-8EE0-A194B9C8FD67}"/>
    <dgm:cxn modelId="{307D77A0-1EE9-4A98-A4E3-60B1005903FE}" type="presOf" srcId="{2046AD09-2F00-42AB-B4F4-D2F6FB3EC433}" destId="{6EA4F194-4FFD-465B-93BF-A1C25325CCB6}" srcOrd="0" destOrd="0" presId="urn:microsoft.com/office/officeart/2005/8/layout/hierarchy5"/>
    <dgm:cxn modelId="{07765DA3-497C-4495-AFCE-73E7D280ED59}" type="presOf" srcId="{9F155FEF-683A-43E4-A1AA-B462363D7A6F}" destId="{A98EA24D-6C03-421C-A08E-908B8C02C653}" srcOrd="0" destOrd="0" presId="urn:microsoft.com/office/officeart/2005/8/layout/hierarchy5"/>
    <dgm:cxn modelId="{D48BADA5-893D-4F8D-A9C6-8EEEBDD262DF}" type="presOf" srcId="{67F71926-7F66-4B7F-954D-E5F82908C018}" destId="{120328DA-9DBF-4E5E-B33F-E007F2592066}" srcOrd="1" destOrd="0" presId="urn:microsoft.com/office/officeart/2005/8/layout/hierarchy5"/>
    <dgm:cxn modelId="{1AB81AB9-CC9B-4992-94EA-D9DA1ADE3CEF}" type="presOf" srcId="{F58301F6-903F-4546-82D8-FE5112CFCE68}" destId="{FE3944E2-6A60-40E0-A70D-7EE29653EC81}" srcOrd="0" destOrd="0" presId="urn:microsoft.com/office/officeart/2005/8/layout/hierarchy5"/>
    <dgm:cxn modelId="{EB6F0BC9-3516-4A99-9B5B-948DCA8FC398}" srcId="{B3B4B2EA-0671-4F22-BDCD-C4673132C362}" destId="{9F155FEF-683A-43E4-A1AA-B462363D7A6F}" srcOrd="0" destOrd="0" parTransId="{67F71926-7F66-4B7F-954D-E5F82908C018}" sibTransId="{606F26E7-CC9B-434A-B949-1E9ABD0A7FFC}"/>
    <dgm:cxn modelId="{BF0DCFCC-4362-4FB8-9F46-0F4DD3E90D87}" type="presOf" srcId="{B3B4B2EA-0671-4F22-BDCD-C4673132C362}" destId="{9E2F0FB4-49E4-4E07-B87D-2F9340D24DD2}" srcOrd="0" destOrd="0" presId="urn:microsoft.com/office/officeart/2005/8/layout/hierarchy5"/>
    <dgm:cxn modelId="{DEF317CF-FBD5-43E7-A59D-53B737008568}" srcId="{358DD88C-6F79-427C-B614-93925735D6EC}" destId="{6DD679D5-3D9E-4069-9736-3F44C550B0E8}" srcOrd="3" destOrd="0" parTransId="{82BFE4A7-D31B-4DA3-83EF-EA72DF9686BB}" sibTransId="{3E16FE27-0177-4BE5-90A8-0CAC6A2E1370}"/>
    <dgm:cxn modelId="{53F3FFCF-8712-4D45-91FF-DA657E926C45}" srcId="{358DD88C-6F79-427C-B614-93925735D6EC}" destId="{2046AD09-2F00-42AB-B4F4-D2F6FB3EC433}" srcOrd="1" destOrd="0" parTransId="{B9ABE83F-D592-42FF-B682-924743B37F48}" sibTransId="{E39F8BF0-1974-4191-9F52-A752CECA192C}"/>
    <dgm:cxn modelId="{DE0881D4-EF54-4864-9619-C92BA284A611}" type="presOf" srcId="{6DD679D5-3D9E-4069-9736-3F44C550B0E8}" destId="{2B6ED38F-296D-49BD-B343-68950055400E}" srcOrd="0" destOrd="0" presId="urn:microsoft.com/office/officeart/2005/8/layout/hierarchy5"/>
    <dgm:cxn modelId="{B9E807DF-48DD-4632-82A8-31CA20B2DE0B}" type="presOf" srcId="{6DD679D5-3D9E-4069-9736-3F44C550B0E8}" destId="{290B5901-8EFB-4A90-9A33-6ADF4EEC498F}" srcOrd="1" destOrd="0" presId="urn:microsoft.com/office/officeart/2005/8/layout/hierarchy5"/>
    <dgm:cxn modelId="{DAC6B2E8-9612-4044-84FC-8B24D0E50393}" type="presOf" srcId="{358DD88C-6F79-427C-B614-93925735D6EC}" destId="{38D30A02-207E-442B-8575-C02A3A8BF8BE}" srcOrd="0" destOrd="0" presId="urn:microsoft.com/office/officeart/2005/8/layout/hierarchy5"/>
    <dgm:cxn modelId="{64BF2BF6-F089-4680-9D9D-F726C2FC4E84}" type="presOf" srcId="{A73D981A-7904-4B90-A119-AF6ED2D698C4}" destId="{4330C4A5-EBAD-4341-91D7-1429A8794499}" srcOrd="0" destOrd="0" presId="urn:microsoft.com/office/officeart/2005/8/layout/hierarchy5"/>
    <dgm:cxn modelId="{361364BD-A5D1-4FFE-88EA-F145F35621C6}" type="presParOf" srcId="{38D30A02-207E-442B-8575-C02A3A8BF8BE}" destId="{588EA133-5575-43F6-B794-A5B6A2A75101}" srcOrd="0" destOrd="0" presId="urn:microsoft.com/office/officeart/2005/8/layout/hierarchy5"/>
    <dgm:cxn modelId="{0823D860-18AA-4A60-962E-4C9B067115B9}" type="presParOf" srcId="{588EA133-5575-43F6-B794-A5B6A2A75101}" destId="{422FC67E-DE9F-422A-8194-220CBF7DC840}" srcOrd="0" destOrd="0" presId="urn:microsoft.com/office/officeart/2005/8/layout/hierarchy5"/>
    <dgm:cxn modelId="{E8DD930E-97B3-48D1-8131-33FBD22D495F}" type="presParOf" srcId="{588EA133-5575-43F6-B794-A5B6A2A75101}" destId="{1B73CBB7-B672-4EF3-9AAE-1E0AC22B5B35}" srcOrd="1" destOrd="0" presId="urn:microsoft.com/office/officeart/2005/8/layout/hierarchy5"/>
    <dgm:cxn modelId="{74F1D2B2-05C2-4EF8-92E7-78129E83802A}" type="presParOf" srcId="{1B73CBB7-B672-4EF3-9AAE-1E0AC22B5B35}" destId="{688609DD-9FE9-4F93-A3ED-F7B7BDDDCBD7}" srcOrd="0" destOrd="0" presId="urn:microsoft.com/office/officeart/2005/8/layout/hierarchy5"/>
    <dgm:cxn modelId="{761DDCC6-231C-4326-AC62-DDEBB6901A0C}" type="presParOf" srcId="{688609DD-9FE9-4F93-A3ED-F7B7BDDDCBD7}" destId="{9E2F0FB4-49E4-4E07-B87D-2F9340D24DD2}" srcOrd="0" destOrd="0" presId="urn:microsoft.com/office/officeart/2005/8/layout/hierarchy5"/>
    <dgm:cxn modelId="{83699225-288F-48F7-8B69-DAC0D3D006FF}" type="presParOf" srcId="{688609DD-9FE9-4F93-A3ED-F7B7BDDDCBD7}" destId="{17DC0C96-8D7A-40A6-A264-DDAAC7DA894E}" srcOrd="1" destOrd="0" presId="urn:microsoft.com/office/officeart/2005/8/layout/hierarchy5"/>
    <dgm:cxn modelId="{D1997901-046B-40AD-B713-BD9ACCB454FF}" type="presParOf" srcId="{17DC0C96-8D7A-40A6-A264-DDAAC7DA894E}" destId="{31A78CAC-7CF8-41BB-AEEE-537C26A42C2E}" srcOrd="0" destOrd="0" presId="urn:microsoft.com/office/officeart/2005/8/layout/hierarchy5"/>
    <dgm:cxn modelId="{83F49F9E-9717-4A79-B39E-EFB659FDEC56}" type="presParOf" srcId="{31A78CAC-7CF8-41BB-AEEE-537C26A42C2E}" destId="{120328DA-9DBF-4E5E-B33F-E007F2592066}" srcOrd="0" destOrd="0" presId="urn:microsoft.com/office/officeart/2005/8/layout/hierarchy5"/>
    <dgm:cxn modelId="{3F076096-9A12-44A0-B10A-5D6E4B0C1590}" type="presParOf" srcId="{17DC0C96-8D7A-40A6-A264-DDAAC7DA894E}" destId="{017C714A-6398-4440-B050-6FB5BAA171EE}" srcOrd="1" destOrd="0" presId="urn:microsoft.com/office/officeart/2005/8/layout/hierarchy5"/>
    <dgm:cxn modelId="{C84F0296-02FE-4D84-BADB-67E44ADC53B4}" type="presParOf" srcId="{017C714A-6398-4440-B050-6FB5BAA171EE}" destId="{A98EA24D-6C03-421C-A08E-908B8C02C653}" srcOrd="0" destOrd="0" presId="urn:microsoft.com/office/officeart/2005/8/layout/hierarchy5"/>
    <dgm:cxn modelId="{79689F36-9F57-4E1D-AED6-DFE1B23F0367}" type="presParOf" srcId="{017C714A-6398-4440-B050-6FB5BAA171EE}" destId="{3875C0BB-16FC-42A2-9960-8061D359681C}" srcOrd="1" destOrd="0" presId="urn:microsoft.com/office/officeart/2005/8/layout/hierarchy5"/>
    <dgm:cxn modelId="{8B0F35A9-A947-4D8C-B846-0C8CB80E0666}" type="presParOf" srcId="{3875C0BB-16FC-42A2-9960-8061D359681C}" destId="{4330C4A5-EBAD-4341-91D7-1429A8794499}" srcOrd="0" destOrd="0" presId="urn:microsoft.com/office/officeart/2005/8/layout/hierarchy5"/>
    <dgm:cxn modelId="{8F55A323-6722-41BD-95E1-AE7F5A25B096}" type="presParOf" srcId="{4330C4A5-EBAD-4341-91D7-1429A8794499}" destId="{C1701820-A204-4ACF-A4A0-F4B90569B72B}" srcOrd="0" destOrd="0" presId="urn:microsoft.com/office/officeart/2005/8/layout/hierarchy5"/>
    <dgm:cxn modelId="{BF93C56E-8B14-4E2D-A137-AD6563ABCBDC}" type="presParOf" srcId="{3875C0BB-16FC-42A2-9960-8061D359681C}" destId="{04B3DA9F-AF59-48B7-B4FD-66F615064435}" srcOrd="1" destOrd="0" presId="urn:microsoft.com/office/officeart/2005/8/layout/hierarchy5"/>
    <dgm:cxn modelId="{54A7B072-8B0F-4FEA-987B-7A2E7971CBB4}" type="presParOf" srcId="{04B3DA9F-AF59-48B7-B4FD-66F615064435}" destId="{EF922ECE-C32A-433E-AAF9-8BE7EF959D2C}" srcOrd="0" destOrd="0" presId="urn:microsoft.com/office/officeart/2005/8/layout/hierarchy5"/>
    <dgm:cxn modelId="{1D9430EF-D097-497E-8AC9-7F4C81C315B6}" type="presParOf" srcId="{04B3DA9F-AF59-48B7-B4FD-66F615064435}" destId="{AB141A61-0778-490D-9AC0-879FF93A1292}" srcOrd="1" destOrd="0" presId="urn:microsoft.com/office/officeart/2005/8/layout/hierarchy5"/>
    <dgm:cxn modelId="{83A1023B-85D2-4780-82E7-63CBA893558E}" type="presParOf" srcId="{3875C0BB-16FC-42A2-9960-8061D359681C}" destId="{7B0EBA13-F4A4-466D-8373-A0BB36A3DE88}" srcOrd="2" destOrd="0" presId="urn:microsoft.com/office/officeart/2005/8/layout/hierarchy5"/>
    <dgm:cxn modelId="{846D485B-4DD9-4C39-BABE-4808C2ED98C4}" type="presParOf" srcId="{7B0EBA13-F4A4-466D-8373-A0BB36A3DE88}" destId="{8403894B-2B2E-417C-B37A-E6A39D64545F}" srcOrd="0" destOrd="0" presId="urn:microsoft.com/office/officeart/2005/8/layout/hierarchy5"/>
    <dgm:cxn modelId="{A13B82B7-95A1-471E-B5CC-74E4CDF118CE}" type="presParOf" srcId="{3875C0BB-16FC-42A2-9960-8061D359681C}" destId="{DAAD8496-39D9-4B6C-90BC-FBB226C46736}" srcOrd="3" destOrd="0" presId="urn:microsoft.com/office/officeart/2005/8/layout/hierarchy5"/>
    <dgm:cxn modelId="{9E286FD5-B8C3-4293-9348-5B7A65CAF8E3}" type="presParOf" srcId="{DAAD8496-39D9-4B6C-90BC-FBB226C46736}" destId="{561426E5-7129-480E-8201-F985DF0F466F}" srcOrd="0" destOrd="0" presId="urn:microsoft.com/office/officeart/2005/8/layout/hierarchy5"/>
    <dgm:cxn modelId="{C60D3CC3-1096-43B3-8F54-1CE8CB5BEFFC}" type="presParOf" srcId="{DAAD8496-39D9-4B6C-90BC-FBB226C46736}" destId="{E4B2BCCD-C781-41E0-A8E4-9CB37A393B91}" srcOrd="1" destOrd="0" presId="urn:microsoft.com/office/officeart/2005/8/layout/hierarchy5"/>
    <dgm:cxn modelId="{E8317473-F97E-41F6-B60C-2BB3F4D30CA6}" type="presParOf" srcId="{3875C0BB-16FC-42A2-9960-8061D359681C}" destId="{FE3944E2-6A60-40E0-A70D-7EE29653EC81}" srcOrd="4" destOrd="0" presId="urn:microsoft.com/office/officeart/2005/8/layout/hierarchy5"/>
    <dgm:cxn modelId="{3F3601DA-02D3-4AC0-A888-8D48AEF5219F}" type="presParOf" srcId="{FE3944E2-6A60-40E0-A70D-7EE29653EC81}" destId="{E94F064F-E497-4BDC-8811-9A45DD55DE10}" srcOrd="0" destOrd="0" presId="urn:microsoft.com/office/officeart/2005/8/layout/hierarchy5"/>
    <dgm:cxn modelId="{3908A491-939F-4A0E-B653-5AEBC07AB7C8}" type="presParOf" srcId="{3875C0BB-16FC-42A2-9960-8061D359681C}" destId="{C7D336C6-9619-4D19-AC0F-177AD4D6A537}" srcOrd="5" destOrd="0" presId="urn:microsoft.com/office/officeart/2005/8/layout/hierarchy5"/>
    <dgm:cxn modelId="{07203C27-B07C-4F69-A849-12A98CEEB1C7}" type="presParOf" srcId="{C7D336C6-9619-4D19-AC0F-177AD4D6A537}" destId="{F5891EA4-36AC-4331-A5F2-1A4C454D2ADB}" srcOrd="0" destOrd="0" presId="urn:microsoft.com/office/officeart/2005/8/layout/hierarchy5"/>
    <dgm:cxn modelId="{5F28C430-95F0-4888-9A4D-7CAEE8D690A2}" type="presParOf" srcId="{C7D336C6-9619-4D19-AC0F-177AD4D6A537}" destId="{AEE66149-4D38-4890-8015-A285FAEDD22D}" srcOrd="1" destOrd="0" presId="urn:microsoft.com/office/officeart/2005/8/layout/hierarchy5"/>
    <dgm:cxn modelId="{1A128A9F-5289-46BD-B32C-BD96B915E62B}" type="presParOf" srcId="{38D30A02-207E-442B-8575-C02A3A8BF8BE}" destId="{B0A2C2C1-C1C8-484C-8279-116EE139C5EC}" srcOrd="1" destOrd="0" presId="urn:microsoft.com/office/officeart/2005/8/layout/hierarchy5"/>
    <dgm:cxn modelId="{615AB477-2351-41D2-BDAC-10C755FC5E5F}" type="presParOf" srcId="{B0A2C2C1-C1C8-484C-8279-116EE139C5EC}" destId="{ABA76B71-39BA-406F-813C-E9085DB949C3}" srcOrd="0" destOrd="0" presId="urn:microsoft.com/office/officeart/2005/8/layout/hierarchy5"/>
    <dgm:cxn modelId="{D56B1336-3168-4160-8C74-0FF8433A6D2D}" type="presParOf" srcId="{ABA76B71-39BA-406F-813C-E9085DB949C3}" destId="{6EA4F194-4FFD-465B-93BF-A1C25325CCB6}" srcOrd="0" destOrd="0" presId="urn:microsoft.com/office/officeart/2005/8/layout/hierarchy5"/>
    <dgm:cxn modelId="{B7A59D15-5F1F-4675-8682-90629FE92720}" type="presParOf" srcId="{ABA76B71-39BA-406F-813C-E9085DB949C3}" destId="{9DB7F47C-BEFB-453F-9143-84BF10F2CF02}" srcOrd="1" destOrd="0" presId="urn:microsoft.com/office/officeart/2005/8/layout/hierarchy5"/>
    <dgm:cxn modelId="{3BA62116-71E6-49E1-9EA4-D8E34F703F82}" type="presParOf" srcId="{B0A2C2C1-C1C8-484C-8279-116EE139C5EC}" destId="{641EBF7A-2EA0-4772-AD42-6903328E773A}" srcOrd="1" destOrd="0" presId="urn:microsoft.com/office/officeart/2005/8/layout/hierarchy5"/>
    <dgm:cxn modelId="{3EBB5C0D-ACD8-4DEE-9900-7777F4376925}" type="presParOf" srcId="{641EBF7A-2EA0-4772-AD42-6903328E773A}" destId="{3089AC11-EAFB-4EB4-AD6F-B54517FD84A8}" srcOrd="0" destOrd="0" presId="urn:microsoft.com/office/officeart/2005/8/layout/hierarchy5"/>
    <dgm:cxn modelId="{8E69386E-20FF-4459-9121-24EE36FE1958}" type="presParOf" srcId="{B0A2C2C1-C1C8-484C-8279-116EE139C5EC}" destId="{188D70ED-2C87-4DC0-A8DD-2F83A7E1116F}" srcOrd="2" destOrd="0" presId="urn:microsoft.com/office/officeart/2005/8/layout/hierarchy5"/>
    <dgm:cxn modelId="{F2E8BD61-FC11-4209-BC4D-2D5621B5CD71}" type="presParOf" srcId="{188D70ED-2C87-4DC0-A8DD-2F83A7E1116F}" destId="{0A90F258-E716-45E3-91B9-103439EE41CB}" srcOrd="0" destOrd="0" presId="urn:microsoft.com/office/officeart/2005/8/layout/hierarchy5"/>
    <dgm:cxn modelId="{05870828-A36C-4D52-9958-8D547A65B70A}" type="presParOf" srcId="{188D70ED-2C87-4DC0-A8DD-2F83A7E1116F}" destId="{E9C6ADB2-9C3B-4B9E-9F43-7196D1FB1555}" srcOrd="1" destOrd="0" presId="urn:microsoft.com/office/officeart/2005/8/layout/hierarchy5"/>
    <dgm:cxn modelId="{FBBA1DC1-4ABC-4622-A4CC-C66EED860FB7}" type="presParOf" srcId="{B0A2C2C1-C1C8-484C-8279-116EE139C5EC}" destId="{03B56596-AEC2-4E33-AB21-5784E93F5C2C}" srcOrd="3" destOrd="0" presId="urn:microsoft.com/office/officeart/2005/8/layout/hierarchy5"/>
    <dgm:cxn modelId="{3885BC00-72BC-49C2-B0FE-952037BB8143}" type="presParOf" srcId="{03B56596-AEC2-4E33-AB21-5784E93F5C2C}" destId="{ACEA3A55-6B22-4293-AA76-4E1A0DFC18DA}" srcOrd="0" destOrd="0" presId="urn:microsoft.com/office/officeart/2005/8/layout/hierarchy5"/>
    <dgm:cxn modelId="{A214F519-4AC9-4CD7-8A75-7BBD4B6E5F82}" type="presParOf" srcId="{B0A2C2C1-C1C8-484C-8279-116EE139C5EC}" destId="{F2813A47-5815-43A4-A040-01BC2484C1CF}" srcOrd="4" destOrd="0" presId="urn:microsoft.com/office/officeart/2005/8/layout/hierarchy5"/>
    <dgm:cxn modelId="{F5909ABE-2003-49DC-8AC4-6622962FE7E5}" type="presParOf" srcId="{F2813A47-5815-43A4-A040-01BC2484C1CF}" destId="{2B6ED38F-296D-49BD-B343-68950055400E}" srcOrd="0" destOrd="0" presId="urn:microsoft.com/office/officeart/2005/8/layout/hierarchy5"/>
    <dgm:cxn modelId="{B145C9AE-17FA-4ABA-BE72-B41971AE1357}" type="presParOf" srcId="{F2813A47-5815-43A4-A040-01BC2484C1CF}" destId="{290B5901-8EFB-4A90-9A33-6ADF4EEC498F}"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Identify modules and task owners</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a:t>1</a:t>
          </a:r>
          <a:endParaRPr lang="en-US" dirty="0"/>
        </a:p>
      </dgm:t>
    </dgm:pt>
    <dgm:pt modelId="{0F6BA1FB-59E5-4F16-A7B4-1533BB1F09E4}">
      <dgm:prSet/>
      <dgm:spPr>
        <a:solidFill>
          <a:schemeClr val="accent2">
            <a:lumMod val="20000"/>
            <a:lumOff val="80000"/>
            <a:alpha val="90000"/>
          </a:schemeClr>
        </a:solidFill>
        <a:ln>
          <a:noFill/>
        </a:ln>
      </dgm:spPr>
      <dgm:t>
        <a:bodyPr/>
        <a:lstStyle/>
        <a:p>
          <a:r>
            <a:rPr lang="en-US" b="0" i="0" u="none" dirty="0"/>
            <a:t>-----</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endParaRPr lang="en-US" dirty="0"/>
        </a:p>
      </dgm:t>
    </dgm:pt>
    <dgm:pt modelId="{1D096F01-AEA8-401D-8348-98E9A81F3CE0}">
      <dgm:prSet/>
      <dgm:spPr>
        <a:solidFill>
          <a:schemeClr val="accent4">
            <a:lumMod val="20000"/>
            <a:lumOff val="80000"/>
            <a:alpha val="90000"/>
          </a:schemeClr>
        </a:solidFill>
        <a:ln>
          <a:noFill/>
        </a:ln>
      </dgm:spPr>
      <dgm:t>
        <a:bodyPr/>
        <a:lstStyle/>
        <a:p>
          <a:r>
            <a:rPr lang="en-US" b="0" i="0" u="none" dirty="0"/>
            <a:t>------</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a:t>3</a:t>
          </a:r>
          <a:endParaRPr lang="en-US" dirty="0"/>
        </a:p>
      </dgm:t>
    </dgm:pt>
    <dgm:pt modelId="{DE16CBB4-D3F4-44AD-8379-3A5D78B889D5}">
      <dgm:prSet/>
      <dgm:spPr>
        <a:solidFill>
          <a:schemeClr val="accent5">
            <a:lumMod val="20000"/>
            <a:lumOff val="80000"/>
            <a:alpha val="90000"/>
          </a:schemeClr>
        </a:solidFill>
        <a:ln>
          <a:noFill/>
        </a:ln>
      </dgm:spPr>
      <dgm:t>
        <a:bodyPr/>
        <a:lstStyle/>
        <a:p>
          <a:r>
            <a:rPr lang="en-US" b="0" i="0" u="none" dirty="0"/>
            <a:t>-----</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a:t>4</a:t>
          </a:r>
          <a:endParaRPr lang="en-US" dirty="0"/>
        </a:p>
      </dgm:t>
    </dgm:pt>
    <dgm:pt modelId="{F7B81412-5EAE-488C-9259-0FA0EB0F090B}">
      <dgm:prSet/>
      <dgm:spPr>
        <a:solidFill>
          <a:schemeClr val="accent6">
            <a:lumMod val="20000"/>
            <a:lumOff val="80000"/>
            <a:alpha val="90000"/>
          </a:schemeClr>
        </a:solidFill>
        <a:ln>
          <a:noFill/>
        </a:ln>
      </dgm:spPr>
      <dgm:t>
        <a:bodyPr/>
        <a:lstStyle/>
        <a:p>
          <a:r>
            <a:rPr lang="en-US" b="0" i="0" u="none" dirty="0"/>
            <a:t>-----</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a:t>5</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ED38F-296D-49BD-B343-68950055400E}">
      <dsp:nvSpPr>
        <dsp:cNvPr id="0" name=""/>
        <dsp:cNvSpPr/>
      </dsp:nvSpPr>
      <dsp:spPr>
        <a:xfrm>
          <a:off x="6929437" y="0"/>
          <a:ext cx="2507455" cy="52251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UI based tool to classify threat</a:t>
          </a:r>
        </a:p>
      </dsp:txBody>
      <dsp:txXfrm>
        <a:off x="6929437" y="0"/>
        <a:ext cx="2507455" cy="1567542"/>
      </dsp:txXfrm>
    </dsp:sp>
    <dsp:sp modelId="{0A90F258-E716-45E3-91B9-103439EE41CB}">
      <dsp:nvSpPr>
        <dsp:cNvPr id="0" name=""/>
        <dsp:cNvSpPr/>
      </dsp:nvSpPr>
      <dsp:spPr>
        <a:xfrm>
          <a:off x="4004072" y="0"/>
          <a:ext cx="2507455" cy="52251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Extract TCP Streams</a:t>
          </a:r>
        </a:p>
      </dsp:txBody>
      <dsp:txXfrm>
        <a:off x="4004072" y="0"/>
        <a:ext cx="2507455" cy="1567542"/>
      </dsp:txXfrm>
    </dsp:sp>
    <dsp:sp modelId="{6EA4F194-4FFD-465B-93BF-A1C25325CCB6}">
      <dsp:nvSpPr>
        <dsp:cNvPr id="0" name=""/>
        <dsp:cNvSpPr/>
      </dsp:nvSpPr>
      <dsp:spPr>
        <a:xfrm>
          <a:off x="1078706" y="0"/>
          <a:ext cx="2507455" cy="52251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err="1"/>
            <a:t>Pcap</a:t>
          </a:r>
          <a:r>
            <a:rPr lang="en-US" sz="2700" kern="1200" dirty="0"/>
            <a:t> from VT / Cuckoo Replication</a:t>
          </a:r>
        </a:p>
      </dsp:txBody>
      <dsp:txXfrm>
        <a:off x="1078706" y="0"/>
        <a:ext cx="2507455" cy="1567542"/>
      </dsp:txXfrm>
    </dsp:sp>
    <dsp:sp modelId="{9E2F0FB4-49E4-4E07-B87D-2F9340D24DD2}">
      <dsp:nvSpPr>
        <dsp:cNvPr id="0" name=""/>
        <dsp:cNvSpPr/>
      </dsp:nvSpPr>
      <dsp:spPr>
        <a:xfrm>
          <a:off x="1287661" y="2769452"/>
          <a:ext cx="2089546" cy="1044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Libpcap</a:t>
          </a:r>
          <a:r>
            <a:rPr lang="en-US" sz="2200" kern="1200" dirty="0"/>
            <a:t> files</a:t>
          </a:r>
        </a:p>
      </dsp:txBody>
      <dsp:txXfrm>
        <a:off x="1318261" y="2800052"/>
        <a:ext cx="2028346" cy="983573"/>
      </dsp:txXfrm>
    </dsp:sp>
    <dsp:sp modelId="{31A78CAC-7CF8-41BB-AEEE-537C26A42C2E}">
      <dsp:nvSpPr>
        <dsp:cNvPr id="0" name=""/>
        <dsp:cNvSpPr/>
      </dsp:nvSpPr>
      <dsp:spPr>
        <a:xfrm>
          <a:off x="3377208" y="3273843"/>
          <a:ext cx="835818" cy="35991"/>
        </a:xfrm>
        <a:custGeom>
          <a:avLst/>
          <a:gdLst/>
          <a:ahLst/>
          <a:cxnLst/>
          <a:rect l="0" t="0" r="0" b="0"/>
          <a:pathLst>
            <a:path>
              <a:moveTo>
                <a:pt x="0" y="17995"/>
              </a:moveTo>
              <a:lnTo>
                <a:pt x="835818"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74221" y="3270943"/>
        <a:ext cx="41790" cy="41790"/>
      </dsp:txXfrm>
    </dsp:sp>
    <dsp:sp modelId="{A98EA24D-6C03-421C-A08E-908B8C02C653}">
      <dsp:nvSpPr>
        <dsp:cNvPr id="0" name=""/>
        <dsp:cNvSpPr/>
      </dsp:nvSpPr>
      <dsp:spPr>
        <a:xfrm>
          <a:off x="4213026" y="2769452"/>
          <a:ext cx="2089546" cy="1044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Scapy</a:t>
          </a:r>
          <a:endParaRPr lang="en-US" sz="2200" kern="1200" dirty="0"/>
        </a:p>
      </dsp:txBody>
      <dsp:txXfrm>
        <a:off x="4243626" y="2800052"/>
        <a:ext cx="2028346" cy="983573"/>
      </dsp:txXfrm>
    </dsp:sp>
    <dsp:sp modelId="{4330C4A5-EBAD-4341-91D7-1429A8794499}">
      <dsp:nvSpPr>
        <dsp:cNvPr id="0" name=""/>
        <dsp:cNvSpPr/>
      </dsp:nvSpPr>
      <dsp:spPr>
        <a:xfrm rot="18289469">
          <a:off x="5988675" y="2673099"/>
          <a:ext cx="1463615" cy="35991"/>
        </a:xfrm>
        <a:custGeom>
          <a:avLst/>
          <a:gdLst/>
          <a:ahLst/>
          <a:cxnLst/>
          <a:rect l="0" t="0" r="0" b="0"/>
          <a:pathLst>
            <a:path>
              <a:moveTo>
                <a:pt x="0" y="17995"/>
              </a:moveTo>
              <a:lnTo>
                <a:pt x="1463615"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83892" y="2654504"/>
        <a:ext cx="73180" cy="73180"/>
      </dsp:txXfrm>
    </dsp:sp>
    <dsp:sp modelId="{EF922ECE-C32A-433E-AAF9-8BE7EF959D2C}">
      <dsp:nvSpPr>
        <dsp:cNvPr id="0" name=""/>
        <dsp:cNvSpPr/>
      </dsp:nvSpPr>
      <dsp:spPr>
        <a:xfrm>
          <a:off x="7138391" y="1567963"/>
          <a:ext cx="2089546" cy="1044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Extractor Engine</a:t>
          </a:r>
        </a:p>
      </dsp:txBody>
      <dsp:txXfrm>
        <a:off x="7168991" y="1598563"/>
        <a:ext cx="2028346" cy="983573"/>
      </dsp:txXfrm>
    </dsp:sp>
    <dsp:sp modelId="{7B0EBA13-F4A4-466D-8373-A0BB36A3DE88}">
      <dsp:nvSpPr>
        <dsp:cNvPr id="0" name=""/>
        <dsp:cNvSpPr/>
      </dsp:nvSpPr>
      <dsp:spPr>
        <a:xfrm>
          <a:off x="6302573" y="3273843"/>
          <a:ext cx="835818" cy="35991"/>
        </a:xfrm>
        <a:custGeom>
          <a:avLst/>
          <a:gdLst/>
          <a:ahLst/>
          <a:cxnLst/>
          <a:rect l="0" t="0" r="0" b="0"/>
          <a:pathLst>
            <a:path>
              <a:moveTo>
                <a:pt x="0" y="17995"/>
              </a:moveTo>
              <a:lnTo>
                <a:pt x="83581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99587" y="3270943"/>
        <a:ext cx="41790" cy="41790"/>
      </dsp:txXfrm>
    </dsp:sp>
    <dsp:sp modelId="{561426E5-7129-480E-8201-F985DF0F466F}">
      <dsp:nvSpPr>
        <dsp:cNvPr id="0" name=""/>
        <dsp:cNvSpPr/>
      </dsp:nvSpPr>
      <dsp:spPr>
        <a:xfrm>
          <a:off x="7138391" y="2769452"/>
          <a:ext cx="2089546" cy="1044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Validator</a:t>
          </a:r>
        </a:p>
      </dsp:txBody>
      <dsp:txXfrm>
        <a:off x="7168991" y="2800052"/>
        <a:ext cx="2028346" cy="983573"/>
      </dsp:txXfrm>
    </dsp:sp>
    <dsp:sp modelId="{FE3944E2-6A60-40E0-A70D-7EE29653EC81}">
      <dsp:nvSpPr>
        <dsp:cNvPr id="0" name=""/>
        <dsp:cNvSpPr/>
      </dsp:nvSpPr>
      <dsp:spPr>
        <a:xfrm rot="3310531">
          <a:off x="5988675" y="3874588"/>
          <a:ext cx="1463615" cy="35991"/>
        </a:xfrm>
        <a:custGeom>
          <a:avLst/>
          <a:gdLst/>
          <a:ahLst/>
          <a:cxnLst/>
          <a:rect l="0" t="0" r="0" b="0"/>
          <a:pathLst>
            <a:path>
              <a:moveTo>
                <a:pt x="0" y="17995"/>
              </a:moveTo>
              <a:lnTo>
                <a:pt x="1463615"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83892" y="3855993"/>
        <a:ext cx="73180" cy="73180"/>
      </dsp:txXfrm>
    </dsp:sp>
    <dsp:sp modelId="{F5891EA4-36AC-4331-A5F2-1A4C454D2ADB}">
      <dsp:nvSpPr>
        <dsp:cNvPr id="0" name=""/>
        <dsp:cNvSpPr/>
      </dsp:nvSpPr>
      <dsp:spPr>
        <a:xfrm>
          <a:off x="7138391" y="3970942"/>
          <a:ext cx="2089546" cy="1044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parser and Threat classifier</a:t>
          </a:r>
        </a:p>
      </dsp:txBody>
      <dsp:txXfrm>
        <a:off x="7168991" y="4001542"/>
        <a:ext cx="2028346" cy="9835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889000">
            <a:lnSpc>
              <a:spcPct val="90000"/>
            </a:lnSpc>
            <a:spcBef>
              <a:spcPct val="0"/>
            </a:spcBef>
            <a:spcAft>
              <a:spcPct val="35000"/>
            </a:spcAft>
            <a:buNone/>
          </a:pPr>
          <a:r>
            <a:rPr lang="en-US" sz="2000" b="0" i="0" u="none" kern="1200" dirty="0"/>
            <a:t>Identify modules and task owners</a:t>
          </a:r>
          <a:endParaRPr lang="en-US" sz="20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endParaRPr lang="en-US" sz="3800" kern="120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889000">
            <a:lnSpc>
              <a:spcPct val="90000"/>
            </a:lnSpc>
            <a:spcBef>
              <a:spcPct val="0"/>
            </a:spcBef>
            <a:spcAft>
              <a:spcPct val="35000"/>
            </a:spcAft>
            <a:buNone/>
          </a:pPr>
          <a:r>
            <a:rPr lang="en-US" sz="2000" b="0" i="0" u="none" kern="1200" dirty="0"/>
            <a:t>-----</a:t>
          </a:r>
          <a:endParaRPr lang="en-US" sz="20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endParaRPr lang="en-US" sz="3800" kern="120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889000">
            <a:lnSpc>
              <a:spcPct val="90000"/>
            </a:lnSpc>
            <a:spcBef>
              <a:spcPct val="0"/>
            </a:spcBef>
            <a:spcAft>
              <a:spcPct val="35000"/>
            </a:spcAft>
            <a:buNone/>
          </a:pPr>
          <a:r>
            <a:rPr lang="en-US" sz="2000" b="0" i="0" u="none" kern="1200" dirty="0"/>
            <a:t>------</a:t>
          </a:r>
          <a:endParaRPr lang="en-US" sz="20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endParaRPr lang="en-US" sz="3800" kern="120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889000">
            <a:lnSpc>
              <a:spcPct val="90000"/>
            </a:lnSpc>
            <a:spcBef>
              <a:spcPct val="0"/>
            </a:spcBef>
            <a:spcAft>
              <a:spcPct val="35000"/>
            </a:spcAft>
            <a:buNone/>
          </a:pPr>
          <a:r>
            <a:rPr lang="en-US" sz="2000" b="0" i="0" u="none" kern="1200" dirty="0"/>
            <a:t>-----</a:t>
          </a:r>
          <a:endParaRPr lang="en-US" sz="20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endParaRPr lang="en-US" sz="3800" kern="120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889000">
            <a:lnSpc>
              <a:spcPct val="90000"/>
            </a:lnSpc>
            <a:spcBef>
              <a:spcPct val="0"/>
            </a:spcBef>
            <a:spcAft>
              <a:spcPct val="35000"/>
            </a:spcAft>
            <a:buNone/>
          </a:pPr>
          <a:r>
            <a:rPr lang="en-US" sz="2000" b="0" i="0" u="none" kern="1200" dirty="0"/>
            <a:t>-----</a:t>
          </a:r>
          <a:endParaRPr lang="en-US" sz="20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5</a:t>
          </a:r>
          <a:endParaRPr lang="en-US" sz="3800" kern="120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Shapes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Presenter Name</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12</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Dataflow Diagram</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Threat classification using network artifacts</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4D10EF-8325-A99D-E2C5-7E195E73294E}"/>
              </a:ext>
            </a:extLst>
          </p:cNvPr>
          <p:cNvSpPr>
            <a:spLocks noGrp="1"/>
          </p:cNvSpPr>
          <p:nvPr>
            <p:ph type="title"/>
          </p:nvPr>
        </p:nvSpPr>
        <p:spPr/>
        <p:txBody>
          <a:bodyPr/>
          <a:lstStyle/>
          <a:p>
            <a:r>
              <a:rPr lang="en-US" dirty="0"/>
              <a:t>Dataflow Diagram</a:t>
            </a:r>
          </a:p>
        </p:txBody>
      </p:sp>
      <p:graphicFrame>
        <p:nvGraphicFramePr>
          <p:cNvPr id="6" name="Content Placeholder 5">
            <a:extLst>
              <a:ext uri="{FF2B5EF4-FFF2-40B4-BE49-F238E27FC236}">
                <a16:creationId xmlns:a16="http://schemas.microsoft.com/office/drawing/2014/main" id="{E9A6FD79-FCFC-0B04-BB29-B1AF0D4951A4}"/>
              </a:ext>
            </a:extLst>
          </p:cNvPr>
          <p:cNvGraphicFramePr>
            <a:graphicFrameLocks noGrp="1"/>
          </p:cNvGraphicFramePr>
          <p:nvPr>
            <p:ph idx="1"/>
            <p:extLst>
              <p:ext uri="{D42A27DB-BD31-4B8C-83A1-F6EECF244321}">
                <p14:modId xmlns:p14="http://schemas.microsoft.com/office/powerpoint/2010/main" val="1948059927"/>
              </p:ext>
            </p:extLst>
          </p:nvPr>
        </p:nvGraphicFramePr>
        <p:xfrm>
          <a:off x="838200" y="1386674"/>
          <a:ext cx="10515600" cy="5225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8135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6</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66348686"/>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{27812663-5369-4BC8-BA09-0E13E36BEC95}tf78504181_win32</Template>
  <TotalTime>45</TotalTime>
  <Words>420</Words>
  <Application>Microsoft Office PowerPoint</Application>
  <PresentationFormat>Widescreen</PresentationFormat>
  <Paragraphs>90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Calibri</vt:lpstr>
      <vt:lpstr>Tw Cen MT</vt:lpstr>
      <vt:lpstr>ShapesVTI</vt:lpstr>
      <vt:lpstr>Shapes</vt:lpstr>
      <vt:lpstr>Agenda</vt:lpstr>
      <vt:lpstr>Introduction</vt:lpstr>
      <vt:lpstr>Dataflow Diagram</vt:lpstr>
      <vt:lpstr>Dataflow Diagram</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P, Sriram</dc:creator>
  <cp:lastModifiedBy>P, Sriram</cp:lastModifiedBy>
  <cp:revision>1</cp:revision>
  <dcterms:created xsi:type="dcterms:W3CDTF">2023-02-27T13:51:55Z</dcterms:created>
  <dcterms:modified xsi:type="dcterms:W3CDTF">2023-02-27T14:37:40Z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DLPManualFileClassification">
    <vt:lpwstr>{1A067545-A4E2-4FA1-8094-0D7902669705}</vt:lpwstr>
  </property>
  <property fmtid="{D5CDD505-2E9C-101B-9397-08002B2CF9AE}" pid="4" name="DLPManualFileClassificationLastModifiedBy">
    <vt:lpwstr>CORPZONE\sp122</vt:lpwstr>
  </property>
  <property fmtid="{D5CDD505-2E9C-101B-9397-08002B2CF9AE}" pid="5" name="DLPManualFileClassificationLastModificationDate">
    <vt:lpwstr>1677505947</vt:lpwstr>
  </property>
  <property fmtid="{D5CDD505-2E9C-101B-9397-08002B2CF9AE}" pid="6" name="DLPManualFileClassificationVersion">
    <vt:lpwstr>11.6.701.4</vt:lpwstr>
  </property>
</Properties>
</file>